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5" r:id="rId2"/>
    <p:sldId id="257" r:id="rId3"/>
    <p:sldId id="299" r:id="rId4"/>
    <p:sldId id="300" r:id="rId5"/>
    <p:sldId id="301" r:id="rId6"/>
    <p:sldId id="298" r:id="rId7"/>
    <p:sldId id="294" r:id="rId8"/>
    <p:sldId id="297" r:id="rId9"/>
    <p:sldId id="296" r:id="rId10"/>
    <p:sldId id="295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57"/>
            <p14:sldId id="299"/>
            <p14:sldId id="300"/>
            <p14:sldId id="301"/>
            <p14:sldId id="298"/>
            <p14:sldId id="294"/>
            <p14:sldId id="297"/>
            <p14:sldId id="296"/>
            <p14:sldId id="295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102C54"/>
    <a:srgbClr val="E9F1FA"/>
    <a:srgbClr val="F6F9FE"/>
    <a:srgbClr val="563838"/>
    <a:srgbClr val="3A270B"/>
    <a:srgbClr val="A9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581"/>
  </p:normalViewPr>
  <p:slideViewPr>
    <p:cSldViewPr snapToGrid="0">
      <p:cViewPr varScale="1">
        <p:scale>
          <a:sx n="92" d="100"/>
          <a:sy n="92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7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isu.org/figure-skating/rules/fsk-judging-syste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figureskating.org/about/scoring-system" TargetMode="External"/><Relationship Id="rId5" Type="http://schemas.openxmlformats.org/officeDocument/2006/relationships/hyperlink" Target="https://en.wikipedia.org/wiki/ISU_Judging_System#:~:text=The%20seven%20elements%20required%20of,spiral%2C%20and%20one%20step%20sequence" TargetMode="External"/><Relationship Id="rId4" Type="http://schemas.openxmlformats.org/officeDocument/2006/relationships/hyperlink" Target="https://github.com/BuzzFeedNews/2018-02-figure-skating-analys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8-02-figure-skating-analysi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alinsogna/data_visualization_projec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EBED88-C181-1243-7E5D-DA89B8A6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872838" y="1466924"/>
            <a:ext cx="9947563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brainstorming: Insogna,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Insogna, Zagni.</a:t>
            </a: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1122217" y="2020922"/>
            <a:ext cx="9947563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6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7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2244436" y="2828835"/>
            <a:ext cx="7384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Background image:</a:t>
            </a:r>
            <a:endParaRPr lang="it-IT" sz="2400" dirty="0">
              <a:solidFill>
                <a:srgbClr val="0563C1"/>
              </a:solidFill>
              <a:latin typeface="Avenir Next Condensed" panose="020B0506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Avenir Next Condensed" panose="020B05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( see premium license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).</a:t>
            </a: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4"/>
          </a:xfr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INTRODUCTION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/>
          <p:nvPr/>
        </p:nvSpPr>
        <p:spPr>
          <a:xfrm>
            <a:off x="580183" y="2762667"/>
            <a:ext cx="113110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contains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17 m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ajor international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events of figure skating 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from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October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2016 to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December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2017.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source: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3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03339" y="2383406"/>
            <a:ext cx="11486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= short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score+ free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score.</a:t>
            </a: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425886" y="1256633"/>
            <a:ext cx="114863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Performance score = elements score + components score.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elements: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components: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Element’s score = element’s base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+ judge’s score,               judge’s score ∈ [ -3, +3]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 score =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* judge’s score,                                         judge’s score ∈ [ 0.25, 10]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0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37309" y="869094"/>
            <a:ext cx="99475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element_base_value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total_element_score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rank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…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 noChangeAspect="1"/>
          </p:cNvSpPr>
          <p:nvPr/>
        </p:nvSpPr>
        <p:spPr>
          <a:xfrm>
            <a:off x="1641291" y="2602629"/>
            <a:ext cx="836738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Are elements more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components in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ranking?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do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rank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111B0AF-4C4F-9D95-8687-2A75DC2B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" y="469889"/>
            <a:ext cx="11160000" cy="5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23EECEFA-A104-428A-AA71-D4E80B67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6398"/>
            <a:ext cx="11160000" cy="594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076D50-0E27-295C-1E66-4B50E18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04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11044</TotalTime>
  <Words>996</Words>
  <Application>Microsoft Macintosh PowerPoint</Application>
  <PresentationFormat>Widescreen</PresentationFormat>
  <Paragraphs>94</Paragraphs>
  <Slides>13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Avenir Next Condensed</vt:lpstr>
      <vt:lpstr>Avenir Next Condensed Demi Bold</vt:lpstr>
      <vt:lpstr>Calibri</vt:lpstr>
      <vt:lpstr>Calibri Light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59</cp:revision>
  <dcterms:created xsi:type="dcterms:W3CDTF">2022-12-05T09:52:32Z</dcterms:created>
  <dcterms:modified xsi:type="dcterms:W3CDTF">2022-12-24T17:31:08Z</dcterms:modified>
</cp:coreProperties>
</file>